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874520"/>
            <a:ext cx="8010144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Laplacian of Gaussian in Computer Vision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832104" y="5193792"/>
            <a:ext cx="801014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Laplacian of Gaussian (LoG) is a vital technique in computer vision, primarily used for edge detection and feature extraction. It combines the Laplacian operator and Gaussian smoothing to identify areas of rapid intensity change in images.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30859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764024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232904" y="555955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765792" y="701344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4709160" y="701344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4242816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Powerful Technique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838944" y="5166360"/>
            <a:ext cx="385876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Applicable in diverse scenarios.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38944" y="4169664"/>
            <a:ext cx="3858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Robustness and Effectiveness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32104" y="1655064"/>
            <a:ext cx="1298448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Laplacian of Gaussian is a powerful and fundamental technique in computer vision, merging image smoothing with edge detection. Its robustness and effectiveness in various applications continue to make it a relevant tool in both academic research and practical implementations.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50976" y="4873752"/>
            <a:ext cx="3858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 fundamental method in computer vision.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Conclusion of Laplacian of Gaussian</a:t>
            </a:r>
            <a:endParaRPr lang="en-US" sz="4640" dirty="0"/>
          </a:p>
        </p:txBody>
      </p:sp>
      <p:sp>
        <p:nvSpPr>
          <p:cNvPr id="15" name="Text 9"/>
          <p:cNvSpPr/>
          <p:nvPr/>
        </p:nvSpPr>
        <p:spPr>
          <a:xfrm>
            <a:off x="5394960" y="3072384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Merging Methods</a:t>
            </a:r>
            <a:endParaRPr lang="en-US" sz="2320" dirty="0"/>
          </a:p>
        </p:txBody>
      </p:sp>
      <p:sp>
        <p:nvSpPr>
          <p:cNvPr id="16" name="Text 10"/>
          <p:cNvSpPr/>
          <p:nvPr/>
        </p:nvSpPr>
        <p:spPr>
          <a:xfrm>
            <a:off x="5394960" y="3703320"/>
            <a:ext cx="3858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Combines image smoothing with edge detection.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580644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Applications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6053328" y="307238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Definition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6053328" y="6318504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Commonly used in image processing tasks such as edge detection, texture analysis, and image segmentation.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806440" y="1197864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Introduction to Laplacian of Gaussian (LoG)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6053328" y="358444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Laplacian of Gaussian (LoG) is an operator used in computer vision, combining Gaussian smoothing and the Laplacian operator.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3328" y="444398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Purpose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6053328" y="4946904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LoG enhances image features by identifying rapid intensity change, essential for edge detection and object recognition.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470916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321808" y="480060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6696" y="480060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46920" y="480060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934456" y="5248656"/>
            <a:ext cx="353872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Laplacian is a second-order derivative operator that highlights regions of rapid intensity change, represented as \nabla^2 f.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268712" y="4736592"/>
            <a:ext cx="35387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LoG Formula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609344" y="5248656"/>
            <a:ext cx="353872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Gaussian function smooths the image, reducing noise and detail, and is defined as G(x,y) = \frac{1}{2\pi\sigma^2} e^{-\frac{x^2+y^2}{2\sigma^2}}.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0268712" y="5248656"/>
            <a:ext cx="353872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LoG operator is expressed mathematically as LoG(x,y) = \nabla^2 G(x,y), integrating both smoothing and edge detection functionalities.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609344" y="4736592"/>
            <a:ext cx="35387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Gaussian Function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5934456" y="4736592"/>
            <a:ext cx="35387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Laplacian Operator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Mathematical Foundation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008376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3008376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3008376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41248" y="3300984"/>
            <a:ext cx="42976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175504" y="3300984"/>
            <a:ext cx="42976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500616" y="3300984"/>
            <a:ext cx="42976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9729216" y="4818888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Thresholding is applied to classify the detected edges, resulting in a binary edge map for easier analysis.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19933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Implementation Steps for Image Processing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9729216" y="43068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Post-Processing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404104" y="43068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Applying the Laplacian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1078992" y="481888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Initially, a Gaussian filter is applied to the image to reduce noise and detail.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5404104" y="481888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Laplacian operator is applied to the smoothed image to detect regions of rapid intensity change.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078992" y="43068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Image Smoothing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471416"/>
            <a:ext cx="4142232" cy="20025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56" y="4471416"/>
            <a:ext cx="4142232" cy="20025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471416"/>
            <a:ext cx="4142232" cy="20025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Advantages of LoG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5486400" y="4590288"/>
            <a:ext cx="367588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Multi-scale Edge Detection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486400" y="5468112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Detects edges at multiple scales by adjusting the Gaussian standard deviation.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078992" y="4590288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Noise Reduction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893808" y="5102352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Offers more robust feature extraction in various lighting conditions.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893808" y="4590288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Robustness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078992" y="5102352"/>
            <a:ext cx="367588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LoG effectively reduces noise while detecting edges.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4184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028432" y="30632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028432" y="58155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523951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Trade-offs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710928" y="2752344"/>
            <a:ext cx="398678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LoG vs. Canny Edge Detector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50976" y="4626864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LoG provides better noise reduction and multi-scale edge detection capabilities.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5870448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LoG balances simplicity and performance for resource-limited applications.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Comparison with Other Methods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9710928" y="3758184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LoG offers faster processing for simple edge detection tasks.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50976" y="3995928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LoG vs. Sobel Filter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04" y="2542032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2542032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88" y="2542032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3035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Object Detection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848088" y="53035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Facial Recognition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404104" y="581558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In segmentation tasks, LoG effectively delineates object boundaries for further analysis.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60120" y="581558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LoG is instrumental in identifying edges of objects, aiding in localization and detection.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1408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Applications in Computer Vision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848088" y="581558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LoG can be employed in systems by detecting features relevant to identity verification.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5404104" y="53035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Image Segmentation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69280" y="416052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257032" y="321868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781544" y="593445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3703320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Parameter Sensitivity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50976" y="4334256"/>
            <a:ext cx="351129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effectiveness of LoG is sensitive to the choice of Gaussian standard deviation, requiring careful tuning for optimal results.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3255264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For high-resolution images, the computational cost of applying LoG can be significant, necessitating efficient implementations.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5705856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results of LoG may require further processing for edge linking to ensure continuity and accuracy in detected edges.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710928" y="507492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Edge Linking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Challenges and Limitations of LoG</a:t>
            </a:r>
            <a:endParaRPr lang="en-US" sz="4640" dirty="0"/>
          </a:p>
        </p:txBody>
      </p:sp>
      <p:sp>
        <p:nvSpPr>
          <p:cNvPr id="15" name="Text 9"/>
          <p:cNvSpPr/>
          <p:nvPr/>
        </p:nvSpPr>
        <p:spPr>
          <a:xfrm>
            <a:off x="9710928" y="2624328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Computational Complexity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275234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568" y="2752344"/>
            <a:ext cx="722376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2752344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020056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Combining LoG with deep learning techniques may enhance feature extraction and improve performance in complex visions tasks.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848088" y="41330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Adaptive Methods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4133088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Integration with Deep Learning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6184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Future Directions of LoG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848088" y="4645152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Research into adaptive methods for adjusting the Gaussian parameters dynamically based on image content could improve robustness.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404104" y="4645152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Developing optimized algorithms for real-time processing of video feeds can expand the use of LoG in dynamic environments.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5404104" y="41330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B3E88"/>
                </a:solidFill>
                <a:latin typeface="思源黑体-Regular" pitchFamily="34" charset="0"/>
                <a:ea typeface="思源黑体-Regular" pitchFamily="34" charset="-122"/>
                <a:cs typeface="思源黑体-Regular" pitchFamily="34" charset="-120"/>
              </a:rPr>
              <a:t>Real-time Applications</a:t>
            </a:r>
            <a:endParaRPr lang="en-US" sz="23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2025-05-06T16:55:12Z</dcterms:created>
  <dcterms:modified xsi:type="dcterms:W3CDTF">2025-05-06T16:55:12Z</dcterms:modified>
</cp:coreProperties>
</file>